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274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94067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126" d="100"/>
          <a:sy n="126" d="100"/>
        </p:scale>
        <p:origin x="1038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02/12/2024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E0F58C-462D-42C9-8716-D13FECEC9A30}" type="datetimeFigureOut">
              <a:rPr lang="fr-FR" smtClean="0"/>
              <a:t>02/12/2024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6C3DB5-4DF7-4FC3-A87C-A5E4505A736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8336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13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F84D00AC-F13E-D544-50A4-89C41700C1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02/12/2024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02/12/2024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02/12/2024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02/12/2024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02/12/2024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02/12/2024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02/12/2024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02/12/2024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02/12/2024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02/12/2024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02/12/2024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LE TABLEAU DES NOMBRES.</a:t>
            </a:r>
          </a:p>
        </p:txBody>
      </p:sp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E5F3682E-EF22-8453-A504-937A778FF7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7583436"/>
              </p:ext>
            </p:extLst>
          </p:nvPr>
        </p:nvGraphicFramePr>
        <p:xfrm>
          <a:off x="1619002" y="1072736"/>
          <a:ext cx="5747330" cy="525681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74733">
                  <a:extLst>
                    <a:ext uri="{9D8B030D-6E8A-4147-A177-3AD203B41FA5}">
                      <a16:colId xmlns:a16="http://schemas.microsoft.com/office/drawing/2014/main" val="4174479959"/>
                    </a:ext>
                  </a:extLst>
                </a:gridCol>
                <a:gridCol w="574733">
                  <a:extLst>
                    <a:ext uri="{9D8B030D-6E8A-4147-A177-3AD203B41FA5}">
                      <a16:colId xmlns:a16="http://schemas.microsoft.com/office/drawing/2014/main" val="2133614001"/>
                    </a:ext>
                  </a:extLst>
                </a:gridCol>
                <a:gridCol w="574733">
                  <a:extLst>
                    <a:ext uri="{9D8B030D-6E8A-4147-A177-3AD203B41FA5}">
                      <a16:colId xmlns:a16="http://schemas.microsoft.com/office/drawing/2014/main" val="2684648355"/>
                    </a:ext>
                  </a:extLst>
                </a:gridCol>
                <a:gridCol w="574733">
                  <a:extLst>
                    <a:ext uri="{9D8B030D-6E8A-4147-A177-3AD203B41FA5}">
                      <a16:colId xmlns:a16="http://schemas.microsoft.com/office/drawing/2014/main" val="533403659"/>
                    </a:ext>
                  </a:extLst>
                </a:gridCol>
                <a:gridCol w="574733">
                  <a:extLst>
                    <a:ext uri="{9D8B030D-6E8A-4147-A177-3AD203B41FA5}">
                      <a16:colId xmlns:a16="http://schemas.microsoft.com/office/drawing/2014/main" val="327681416"/>
                    </a:ext>
                  </a:extLst>
                </a:gridCol>
                <a:gridCol w="574733">
                  <a:extLst>
                    <a:ext uri="{9D8B030D-6E8A-4147-A177-3AD203B41FA5}">
                      <a16:colId xmlns:a16="http://schemas.microsoft.com/office/drawing/2014/main" val="1815129676"/>
                    </a:ext>
                  </a:extLst>
                </a:gridCol>
                <a:gridCol w="574733">
                  <a:extLst>
                    <a:ext uri="{9D8B030D-6E8A-4147-A177-3AD203B41FA5}">
                      <a16:colId xmlns:a16="http://schemas.microsoft.com/office/drawing/2014/main" val="1268857358"/>
                    </a:ext>
                  </a:extLst>
                </a:gridCol>
                <a:gridCol w="574733">
                  <a:extLst>
                    <a:ext uri="{9D8B030D-6E8A-4147-A177-3AD203B41FA5}">
                      <a16:colId xmlns:a16="http://schemas.microsoft.com/office/drawing/2014/main" val="305866689"/>
                    </a:ext>
                  </a:extLst>
                </a:gridCol>
                <a:gridCol w="574733">
                  <a:extLst>
                    <a:ext uri="{9D8B030D-6E8A-4147-A177-3AD203B41FA5}">
                      <a16:colId xmlns:a16="http://schemas.microsoft.com/office/drawing/2014/main" val="572443473"/>
                    </a:ext>
                  </a:extLst>
                </a:gridCol>
                <a:gridCol w="574733">
                  <a:extLst>
                    <a:ext uri="{9D8B030D-6E8A-4147-A177-3AD203B41FA5}">
                      <a16:colId xmlns:a16="http://schemas.microsoft.com/office/drawing/2014/main" val="2044673919"/>
                    </a:ext>
                  </a:extLst>
                </a:gridCol>
              </a:tblGrid>
              <a:tr h="5256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 100</a:t>
                      </a:r>
                      <a:endParaRPr lang="fr-FR" sz="12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101</a:t>
                      </a:r>
                      <a:endParaRPr lang="fr-FR" sz="12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102</a:t>
                      </a:r>
                      <a:endParaRPr lang="fr-FR" sz="12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103</a:t>
                      </a:r>
                      <a:endParaRPr lang="fr-FR" sz="12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104</a:t>
                      </a:r>
                      <a:endParaRPr lang="fr-FR" sz="12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105</a:t>
                      </a:r>
                      <a:endParaRPr lang="fr-FR" sz="12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106</a:t>
                      </a:r>
                      <a:endParaRPr lang="fr-FR" sz="12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107</a:t>
                      </a:r>
                      <a:endParaRPr lang="fr-FR" sz="12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108</a:t>
                      </a:r>
                      <a:endParaRPr lang="fr-FR" sz="12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109</a:t>
                      </a:r>
                      <a:endParaRPr lang="fr-FR" sz="12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3191198"/>
                  </a:ext>
                </a:extLst>
              </a:tr>
              <a:tr h="5256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110</a:t>
                      </a:r>
                      <a:endParaRPr lang="fr-FR" sz="12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111</a:t>
                      </a:r>
                      <a:endParaRPr lang="fr-FR" sz="12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112</a:t>
                      </a:r>
                      <a:endParaRPr lang="fr-FR" sz="12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113</a:t>
                      </a:r>
                      <a:endParaRPr lang="fr-FR" sz="12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114</a:t>
                      </a:r>
                      <a:endParaRPr lang="fr-FR" sz="12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115</a:t>
                      </a:r>
                      <a:endParaRPr lang="fr-FR" sz="12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116</a:t>
                      </a:r>
                      <a:endParaRPr lang="fr-FR" sz="12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117</a:t>
                      </a:r>
                      <a:endParaRPr lang="fr-FR" sz="12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118</a:t>
                      </a:r>
                      <a:endParaRPr lang="fr-FR" sz="12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119</a:t>
                      </a:r>
                      <a:endParaRPr lang="fr-FR" sz="12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3700517"/>
                  </a:ext>
                </a:extLst>
              </a:tr>
              <a:tr h="5256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120</a:t>
                      </a:r>
                      <a:endParaRPr lang="fr-FR" sz="12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121</a:t>
                      </a:r>
                      <a:endParaRPr lang="fr-FR" sz="12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122</a:t>
                      </a:r>
                      <a:endParaRPr lang="fr-FR" sz="12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123</a:t>
                      </a:r>
                      <a:endParaRPr lang="fr-FR" sz="12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124</a:t>
                      </a:r>
                      <a:endParaRPr lang="fr-FR" sz="12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125</a:t>
                      </a:r>
                      <a:endParaRPr lang="fr-FR" sz="12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126</a:t>
                      </a:r>
                      <a:endParaRPr lang="fr-FR" sz="12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127</a:t>
                      </a:r>
                      <a:endParaRPr lang="fr-FR" sz="12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128</a:t>
                      </a:r>
                      <a:endParaRPr lang="fr-FR" sz="12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129</a:t>
                      </a:r>
                      <a:endParaRPr lang="fr-FR" sz="12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2132768"/>
                  </a:ext>
                </a:extLst>
              </a:tr>
              <a:tr h="5256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130</a:t>
                      </a:r>
                      <a:endParaRPr lang="fr-FR" sz="12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131</a:t>
                      </a:r>
                      <a:endParaRPr lang="fr-FR" sz="12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132</a:t>
                      </a:r>
                      <a:endParaRPr lang="fr-FR" sz="12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133</a:t>
                      </a:r>
                      <a:endParaRPr lang="fr-FR" sz="12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134</a:t>
                      </a:r>
                      <a:endParaRPr lang="fr-FR" sz="12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135</a:t>
                      </a:r>
                      <a:endParaRPr lang="fr-FR" sz="12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136</a:t>
                      </a:r>
                      <a:endParaRPr lang="fr-FR" sz="12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137</a:t>
                      </a:r>
                      <a:endParaRPr lang="fr-FR" sz="12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138</a:t>
                      </a:r>
                      <a:endParaRPr lang="fr-FR" sz="12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139</a:t>
                      </a:r>
                      <a:endParaRPr lang="fr-FR" sz="12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8082955"/>
                  </a:ext>
                </a:extLst>
              </a:tr>
              <a:tr h="5256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140</a:t>
                      </a:r>
                      <a:endParaRPr lang="fr-FR" sz="12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141</a:t>
                      </a:r>
                      <a:endParaRPr lang="fr-FR" sz="12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142</a:t>
                      </a:r>
                      <a:endParaRPr lang="fr-FR" sz="12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143</a:t>
                      </a:r>
                      <a:endParaRPr lang="fr-FR" sz="12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144</a:t>
                      </a:r>
                      <a:endParaRPr lang="fr-FR" sz="12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145</a:t>
                      </a:r>
                      <a:endParaRPr lang="fr-FR" sz="12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146</a:t>
                      </a:r>
                      <a:endParaRPr lang="fr-FR" sz="12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147</a:t>
                      </a:r>
                      <a:endParaRPr lang="fr-FR" sz="12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148</a:t>
                      </a:r>
                      <a:endParaRPr lang="fr-FR" sz="12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149</a:t>
                      </a:r>
                      <a:endParaRPr lang="fr-FR" sz="12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6083582"/>
                  </a:ext>
                </a:extLst>
              </a:tr>
              <a:tr h="5256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150</a:t>
                      </a:r>
                      <a:endParaRPr lang="fr-FR" sz="12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151</a:t>
                      </a:r>
                      <a:endParaRPr lang="fr-FR" sz="12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152</a:t>
                      </a:r>
                      <a:endParaRPr lang="fr-FR" sz="12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153</a:t>
                      </a:r>
                      <a:endParaRPr lang="fr-FR" sz="12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154</a:t>
                      </a:r>
                      <a:endParaRPr lang="fr-FR" sz="12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155</a:t>
                      </a:r>
                      <a:endParaRPr lang="fr-FR" sz="12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156</a:t>
                      </a:r>
                      <a:endParaRPr lang="fr-FR" sz="12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157</a:t>
                      </a:r>
                      <a:endParaRPr lang="fr-FR" sz="12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158</a:t>
                      </a:r>
                      <a:endParaRPr lang="fr-FR" sz="12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159</a:t>
                      </a:r>
                      <a:endParaRPr lang="fr-FR" sz="12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8306847"/>
                  </a:ext>
                </a:extLst>
              </a:tr>
              <a:tr h="5256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160</a:t>
                      </a:r>
                      <a:endParaRPr lang="fr-FR" sz="12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161</a:t>
                      </a:r>
                      <a:endParaRPr lang="fr-FR" sz="12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162</a:t>
                      </a:r>
                      <a:endParaRPr lang="fr-FR" sz="12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163</a:t>
                      </a:r>
                      <a:endParaRPr lang="fr-FR" sz="12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164</a:t>
                      </a:r>
                      <a:endParaRPr lang="fr-FR" sz="12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165</a:t>
                      </a:r>
                      <a:endParaRPr lang="fr-FR" sz="12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166</a:t>
                      </a:r>
                      <a:endParaRPr lang="fr-FR" sz="12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167</a:t>
                      </a:r>
                      <a:endParaRPr lang="fr-FR" sz="12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168</a:t>
                      </a:r>
                      <a:endParaRPr lang="fr-FR" sz="12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169</a:t>
                      </a:r>
                      <a:endParaRPr lang="fr-FR" sz="12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7029634"/>
                  </a:ext>
                </a:extLst>
              </a:tr>
              <a:tr h="5256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170</a:t>
                      </a:r>
                      <a:endParaRPr lang="fr-FR" sz="12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171</a:t>
                      </a:r>
                      <a:endParaRPr lang="fr-FR" sz="12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172</a:t>
                      </a:r>
                      <a:endParaRPr lang="fr-FR" sz="12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173</a:t>
                      </a:r>
                      <a:endParaRPr lang="fr-FR" sz="12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174</a:t>
                      </a:r>
                      <a:endParaRPr lang="fr-FR" sz="12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175</a:t>
                      </a:r>
                      <a:endParaRPr lang="fr-FR" sz="12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176</a:t>
                      </a:r>
                      <a:endParaRPr lang="fr-FR" sz="12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177</a:t>
                      </a:r>
                      <a:endParaRPr lang="fr-FR" sz="12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178</a:t>
                      </a:r>
                      <a:endParaRPr lang="fr-FR" sz="12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179</a:t>
                      </a:r>
                      <a:endParaRPr lang="fr-FR" sz="12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2179349"/>
                  </a:ext>
                </a:extLst>
              </a:tr>
              <a:tr h="5256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180</a:t>
                      </a:r>
                      <a:endParaRPr lang="fr-FR" sz="12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181</a:t>
                      </a:r>
                      <a:endParaRPr lang="fr-FR" sz="12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182</a:t>
                      </a:r>
                      <a:endParaRPr lang="fr-FR" sz="12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183</a:t>
                      </a:r>
                      <a:endParaRPr lang="fr-FR" sz="12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184</a:t>
                      </a:r>
                      <a:endParaRPr lang="fr-FR" sz="12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185</a:t>
                      </a:r>
                      <a:endParaRPr lang="fr-FR" sz="12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186</a:t>
                      </a:r>
                      <a:endParaRPr lang="fr-FR" sz="12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187</a:t>
                      </a:r>
                      <a:endParaRPr lang="fr-FR" sz="12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188</a:t>
                      </a:r>
                      <a:endParaRPr lang="fr-FR" sz="12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189</a:t>
                      </a:r>
                      <a:endParaRPr lang="fr-FR" sz="12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9488790"/>
                  </a:ext>
                </a:extLst>
              </a:tr>
              <a:tr h="5256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190</a:t>
                      </a:r>
                      <a:endParaRPr lang="fr-FR" sz="12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191</a:t>
                      </a:r>
                      <a:endParaRPr lang="fr-FR" sz="12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192</a:t>
                      </a:r>
                      <a:endParaRPr lang="fr-FR" sz="12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193</a:t>
                      </a:r>
                      <a:endParaRPr lang="fr-FR" sz="12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194</a:t>
                      </a:r>
                      <a:endParaRPr lang="fr-FR" sz="12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195</a:t>
                      </a:r>
                      <a:endParaRPr lang="fr-FR" sz="12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196</a:t>
                      </a:r>
                      <a:endParaRPr lang="fr-FR" sz="12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197</a:t>
                      </a:r>
                      <a:endParaRPr lang="fr-FR" sz="12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198</a:t>
                      </a:r>
                      <a:endParaRPr lang="fr-FR" sz="12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199</a:t>
                      </a:r>
                      <a:endParaRPr lang="fr-FR" sz="12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59927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653808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1289</TotalTime>
  <Words>106</Words>
  <Application>Microsoft Office PowerPoint</Application>
  <PresentationFormat>Affichage à l'écran (4:3)</PresentationFormat>
  <Paragraphs>101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Webdings</vt:lpstr>
      <vt:lpstr>Thème Office</vt:lpstr>
      <vt:lpstr>LE TABLEAU DES NOMBRES.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MH</cp:lastModifiedBy>
  <cp:revision>47</cp:revision>
  <dcterms:created xsi:type="dcterms:W3CDTF">2023-02-07T14:55:57Z</dcterms:created>
  <dcterms:modified xsi:type="dcterms:W3CDTF">2024-12-02T14:20:30Z</dcterms:modified>
</cp:coreProperties>
</file>